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11"/>
  </p:notesMasterIdLst>
  <p:sldIdLst>
    <p:sldId id="365" r:id="rId2"/>
    <p:sldId id="514" r:id="rId3"/>
    <p:sldId id="515" r:id="rId4"/>
    <p:sldId id="516" r:id="rId5"/>
    <p:sldId id="517" r:id="rId6"/>
    <p:sldId id="518" r:id="rId7"/>
    <p:sldId id="520" r:id="rId8"/>
    <p:sldId id="467" r:id="rId9"/>
    <p:sldId id="519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37" autoAdjust="0"/>
    <p:restoredTop sz="99077" autoAdjust="0"/>
  </p:normalViewPr>
  <p:slideViewPr>
    <p:cSldViewPr>
      <p:cViewPr>
        <p:scale>
          <a:sx n="76" d="100"/>
          <a:sy n="76" d="100"/>
        </p:scale>
        <p:origin x="-55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232421-1224-4EEC-9186-4904AD58F03B}" type="slidenum">
              <a:rPr lang="en-US" smtClean="0">
                <a:latin typeface="Arial" charset="0"/>
              </a:rPr>
              <a:pPr eaLnBrk="1" hangingPunct="1"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8078-263D-4571-A5A9-F0089DD1BD5E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39C11-0DC3-4C41-9EF0-CA38893E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5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4FD1-FFAA-44AF-9F32-F25A8CF253FF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3D62-F8E0-47B6-AF26-44C491CA1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006E5-B3E2-41E1-993F-6F67C6DD0229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CCDA4-A51C-4B3E-ADB5-A8F81FF78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0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E0E9-1DB9-4E03-A37A-ADA751E78D6F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1EBA3-8EED-4729-8C81-537DA9921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FBEA4-BFE9-4F30-ABAC-DA394EFA2439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068B1-BD1F-4960-8D4A-6E2F359CB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1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ECE2B-9A83-4AE9-9A9C-A3F960A7389C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51E4-5089-47CA-9C57-3D7CCEE88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3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0D99-0965-4EBA-BEA8-A75F631C8065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EB04-E71C-4969-934B-F32F708CF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3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075C-E8CB-4995-B748-CA421675D725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B537A-7504-4F0B-B283-B266AB72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8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1F9F-25B3-4FCD-929C-DE10DE9F9C5A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34936-8FFC-47BF-A1A4-D181D6EF7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7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BBA8-0718-49C5-831F-458024449083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B131-F68E-419E-A313-29C60861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1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C7336-E93E-43E9-8E4E-F7750090DCD4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5B24-A692-49A4-B0A5-31AE1CC1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/>
              <a:pPr>
                <a:defRPr/>
              </a:pPr>
              <a:t>12/14/14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1157D2DF-4015-4712-8E15-9173A0F43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2" r:id="rId4"/>
    <p:sldLayoutId id="2147483819" r:id="rId5"/>
    <p:sldLayoutId id="2147483813" r:id="rId6"/>
    <p:sldLayoutId id="2147483820" r:id="rId7"/>
    <p:sldLayoutId id="2147483821" r:id="rId8"/>
    <p:sldLayoutId id="2147483822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4" Type="http://schemas.openxmlformats.org/officeDocument/2006/relationships/image" Target="../media/image11.jpg"/><Relationship Id="rId5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smtClean="0">
                <a:solidFill>
                  <a:schemeClr val="tx2">
                    <a:satMod val="130000"/>
                  </a:schemeClr>
                </a:solidFill>
              </a:rPr>
              <a:t>C’est à toi! 2</a:t>
            </a: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2286000"/>
            <a:ext cx="6400800" cy="2362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Unité </a:t>
            </a:r>
            <a:r>
              <a:rPr lang="fr-FR" dirty="0" smtClean="0"/>
              <a:t>3 </a:t>
            </a:r>
            <a:r>
              <a:rPr lang="fr-FR" dirty="0" smtClean="0"/>
              <a:t>– </a:t>
            </a:r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</a:t>
            </a:r>
            <a:r>
              <a:rPr lang="en-US" dirty="0" err="1" smtClean="0"/>
              <a:t>é</a:t>
            </a:r>
            <a:r>
              <a:rPr lang="en-US" dirty="0" smtClean="0"/>
              <a:t> en Provence</a:t>
            </a: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Qui a </a:t>
            </a:r>
            <a:r>
              <a:rPr lang="en-US" dirty="0" err="1" smtClean="0"/>
              <a:t>eu</a:t>
            </a:r>
            <a:r>
              <a:rPr lang="en-US" dirty="0" smtClean="0"/>
              <a:t> la </a:t>
            </a:r>
            <a:r>
              <a:rPr lang="en-US" dirty="0" err="1" smtClean="0"/>
              <a:t>journée</a:t>
            </a:r>
            <a:r>
              <a:rPr lang="en-US" dirty="0" smtClean="0"/>
              <a:t> la plus </a:t>
            </a:r>
            <a:r>
              <a:rPr lang="en-US" dirty="0" err="1" smtClean="0"/>
              <a:t>intéressante</a:t>
            </a:r>
            <a:r>
              <a:rPr lang="en-US" dirty="0" smtClean="0"/>
              <a:t> (++++)  </a:t>
            </a:r>
            <a:r>
              <a:rPr lang="en-US" dirty="0" err="1" smtClean="0"/>
              <a:t>hier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8020050" cy="4800600"/>
          </a:xfrm>
        </p:spPr>
        <p:txBody>
          <a:bodyPr/>
          <a:lstStyle/>
          <a:p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allez</a:t>
            </a:r>
            <a:r>
              <a:rPr lang="en-US" sz="3600" dirty="0" smtClean="0"/>
              <a:t> poser des questions pour demander 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partenaire</a:t>
            </a:r>
            <a:r>
              <a:rPr lang="en-US" sz="3600" dirty="0" smtClean="0"/>
              <a:t> a fait? </a:t>
            </a:r>
          </a:p>
          <a:p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partenaire</a:t>
            </a:r>
            <a:r>
              <a:rPr lang="en-US" sz="3600" dirty="0" smtClean="0"/>
              <a:t> </a:t>
            </a:r>
            <a:r>
              <a:rPr lang="en-US" sz="3600" dirty="0" err="1" smtClean="0"/>
              <a:t>va</a:t>
            </a:r>
            <a:r>
              <a:rPr lang="en-US" sz="3600" dirty="0" smtClean="0"/>
              <a:t> </a:t>
            </a:r>
            <a:r>
              <a:rPr lang="en-US" sz="3600" dirty="0" err="1" smtClean="0"/>
              <a:t>aussi</a:t>
            </a:r>
            <a:r>
              <a:rPr lang="en-US" sz="3600" dirty="0" smtClean="0"/>
              <a:t> </a:t>
            </a:r>
            <a:r>
              <a:rPr lang="en-US" sz="3600" dirty="0" err="1" smtClean="0"/>
              <a:t>vous</a:t>
            </a:r>
            <a:r>
              <a:rPr lang="en-US" sz="3600" dirty="0" smtClean="0"/>
              <a:t> poser des questions.</a:t>
            </a:r>
          </a:p>
          <a:p>
            <a:r>
              <a:rPr lang="en-US" sz="3600" dirty="0" err="1" smtClean="0"/>
              <a:t>Ensuite</a:t>
            </a:r>
            <a:r>
              <a:rPr lang="en-US" sz="3600" dirty="0" smtClean="0"/>
              <a:t>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décidez</a:t>
            </a:r>
            <a:r>
              <a:rPr lang="en-US" sz="3600" dirty="0" smtClean="0"/>
              <a:t> qui a </a:t>
            </a:r>
            <a:r>
              <a:rPr lang="en-US" sz="3600" dirty="0" err="1" smtClean="0"/>
              <a:t>eu</a:t>
            </a:r>
            <a:r>
              <a:rPr lang="en-US" sz="3600" dirty="0" smtClean="0"/>
              <a:t> la </a:t>
            </a:r>
            <a:r>
              <a:rPr lang="en-US" sz="3600" dirty="0" err="1" smtClean="0"/>
              <a:t>meilleure</a:t>
            </a:r>
            <a:r>
              <a:rPr lang="en-US" sz="3600" dirty="0" smtClean="0"/>
              <a:t> (best) </a:t>
            </a:r>
            <a:r>
              <a:rPr lang="en-US" sz="3600" dirty="0" err="1" smtClean="0"/>
              <a:t>Journée</a:t>
            </a:r>
            <a:r>
              <a:rPr lang="en-US" sz="3600" dirty="0" smtClean="0"/>
              <a:t>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43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63562"/>
          </a:xfrm>
        </p:spPr>
        <p:txBody>
          <a:bodyPr>
            <a:noAutofit/>
          </a:bodyPr>
          <a:lstStyle/>
          <a:p>
            <a:r>
              <a:rPr lang="en-US" sz="2400" dirty="0" smtClean="0"/>
              <a:t>Qui a </a:t>
            </a:r>
            <a:r>
              <a:rPr lang="en-US" sz="2400" dirty="0" err="1" smtClean="0"/>
              <a:t>eu</a:t>
            </a:r>
            <a:r>
              <a:rPr lang="en-US" sz="2400" dirty="0" smtClean="0"/>
              <a:t> la </a:t>
            </a:r>
            <a:r>
              <a:rPr lang="en-US" sz="2400" dirty="0" err="1" smtClean="0"/>
              <a:t>journée</a:t>
            </a:r>
            <a:r>
              <a:rPr lang="en-US" sz="2400" dirty="0" smtClean="0"/>
              <a:t> la plus </a:t>
            </a:r>
            <a:r>
              <a:rPr lang="en-US" sz="2400" dirty="0" err="1" smtClean="0"/>
              <a:t>intéressante</a:t>
            </a:r>
            <a:r>
              <a:rPr lang="en-US" sz="2400" dirty="0" smtClean="0"/>
              <a:t> (++++)  </a:t>
            </a:r>
            <a:r>
              <a:rPr lang="en-US" sz="2400" dirty="0" err="1" smtClean="0"/>
              <a:t>hier</a:t>
            </a:r>
            <a:r>
              <a:rPr lang="en-US" sz="2400" dirty="0" smtClean="0"/>
              <a:t>?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4648200" cy="5257800"/>
          </a:xfrm>
        </p:spPr>
        <p:txBody>
          <a:bodyPr/>
          <a:lstStyle/>
          <a:p>
            <a:pPr marL="82550" indent="0">
              <a:buNone/>
            </a:pPr>
            <a:r>
              <a:rPr lang="en-US" b="1" dirty="0" smtClean="0"/>
              <a:t>Questions</a:t>
            </a:r>
            <a:r>
              <a:rPr lang="en-US" b="1" smtClean="0"/>
              <a:t>: HIER</a:t>
            </a:r>
            <a:endParaRPr lang="en-US" b="1" dirty="0" smtClean="0"/>
          </a:p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?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err="1" smtClean="0"/>
              <a:t>Qu’est-ce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as fait?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smtClean="0"/>
              <a:t> Et après? </a:t>
            </a:r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008000"/>
                </a:solidFill>
              </a:rPr>
              <a:t>C’était</a:t>
            </a:r>
            <a:r>
              <a:rPr lang="en-US" dirty="0" smtClean="0">
                <a:solidFill>
                  <a:srgbClr val="008000"/>
                </a:solidFill>
              </a:rPr>
              <a:t> comment?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800600" y="914400"/>
            <a:ext cx="4343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>
              <a:buFont typeface="Wingdings 2" pitchFamily="18" charset="2"/>
              <a:buNone/>
            </a:pPr>
            <a:r>
              <a:rPr lang="en-US" b="1" dirty="0" err="1" smtClean="0"/>
              <a:t>Réponses</a:t>
            </a:r>
            <a:endParaRPr lang="en-US" b="1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…….</a:t>
            </a:r>
          </a:p>
          <a:p>
            <a:endParaRPr lang="en-US" dirty="0" smtClean="0"/>
          </a:p>
          <a:p>
            <a:r>
              <a:rPr lang="en-US" dirty="0" err="1" smtClean="0"/>
              <a:t>J’ai</a:t>
            </a:r>
            <a:r>
              <a:rPr lang="en-US" dirty="0" smtClean="0"/>
              <a:t> ______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err="1" smtClean="0"/>
              <a:t>Ensuite</a:t>
            </a:r>
            <a:r>
              <a:rPr lang="en-US" dirty="0" smtClean="0"/>
              <a:t>, j’ / nous….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err="1" smtClean="0">
                <a:solidFill>
                  <a:srgbClr val="008000"/>
                </a:solidFill>
              </a:rPr>
              <a:t>C’était</a:t>
            </a:r>
            <a:r>
              <a:rPr lang="en-US" dirty="0" smtClean="0">
                <a:solidFill>
                  <a:srgbClr val="008000"/>
                </a:solidFill>
              </a:rPr>
              <a:t> super. </a:t>
            </a:r>
            <a:r>
              <a:rPr lang="en-US" dirty="0" err="1" smtClean="0">
                <a:solidFill>
                  <a:srgbClr val="008000"/>
                </a:solidFill>
              </a:rPr>
              <a:t>Génial</a:t>
            </a:r>
            <a:r>
              <a:rPr lang="en-US" dirty="0" smtClean="0">
                <a:solidFill>
                  <a:srgbClr val="008000"/>
                </a:solidFill>
              </a:rPr>
              <a:t>, formidable, </a:t>
            </a:r>
            <a:r>
              <a:rPr lang="en-US" dirty="0" err="1" smtClean="0">
                <a:solidFill>
                  <a:srgbClr val="008000"/>
                </a:solidFill>
              </a:rPr>
              <a:t>nul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mortel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700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Changer de </a:t>
            </a:r>
            <a:r>
              <a:rPr lang="en-US" dirty="0" err="1" smtClean="0"/>
              <a:t>rôle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3886200" cy="4800600"/>
          </a:xfrm>
        </p:spPr>
        <p:txBody>
          <a:bodyPr/>
          <a:lstStyle/>
          <a:p>
            <a:pPr marL="82550" indent="0">
              <a:buNone/>
            </a:pPr>
            <a:r>
              <a:rPr lang="en-US" sz="3600" b="1" dirty="0" smtClean="0"/>
              <a:t>Questions: </a:t>
            </a:r>
          </a:p>
          <a:p>
            <a:r>
              <a:rPr lang="en-US" sz="3600" dirty="0" err="1" smtClean="0"/>
              <a:t>Qu’est-ce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as fait </a:t>
            </a:r>
            <a:r>
              <a:rPr lang="en-US" sz="3600" dirty="0" err="1" smtClean="0"/>
              <a:t>hier</a:t>
            </a:r>
            <a:r>
              <a:rPr lang="en-US" sz="3600" dirty="0" smtClean="0"/>
              <a:t>? </a:t>
            </a:r>
          </a:p>
          <a:p>
            <a:pPr marL="82550" indent="0">
              <a:buNone/>
            </a:pPr>
            <a:endParaRPr lang="en-US" sz="3600" dirty="0" smtClean="0"/>
          </a:p>
          <a:p>
            <a:r>
              <a:rPr lang="en-US" sz="3600" dirty="0" smtClean="0"/>
              <a:t>Et après? </a:t>
            </a:r>
          </a:p>
          <a:p>
            <a:endParaRPr lang="en-US" sz="3600" dirty="0" smtClean="0"/>
          </a:p>
          <a:p>
            <a:r>
              <a:rPr lang="en-US" sz="3600" dirty="0" err="1" smtClean="0"/>
              <a:t>C’était</a:t>
            </a:r>
            <a:r>
              <a:rPr lang="en-US" sz="3600" dirty="0" smtClean="0"/>
              <a:t> comment?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257800" y="1524000"/>
            <a:ext cx="38862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>
              <a:buFont typeface="Wingdings 2" pitchFamily="18" charset="2"/>
              <a:buNone/>
            </a:pPr>
            <a:r>
              <a:rPr lang="en-US" sz="3600" b="1" dirty="0" err="1" smtClean="0"/>
              <a:t>Réponses</a:t>
            </a:r>
            <a:endParaRPr lang="en-US" sz="3600" b="1" dirty="0" smtClean="0"/>
          </a:p>
          <a:p>
            <a:r>
              <a:rPr lang="en-US" sz="3600" dirty="0" smtClean="0"/>
              <a:t>Je </a:t>
            </a:r>
            <a:r>
              <a:rPr lang="en-US" sz="3600" dirty="0" err="1" smtClean="0"/>
              <a:t>suis</a:t>
            </a:r>
            <a:r>
              <a:rPr lang="en-US" sz="3600" dirty="0" smtClean="0"/>
              <a:t> ……..</a:t>
            </a:r>
          </a:p>
          <a:p>
            <a:r>
              <a:rPr lang="en-US" sz="3600" dirty="0" err="1" smtClean="0"/>
              <a:t>J’ai</a:t>
            </a:r>
            <a:r>
              <a:rPr lang="en-US" sz="3600" dirty="0" smtClean="0"/>
              <a:t> ______</a:t>
            </a:r>
          </a:p>
          <a:p>
            <a:r>
              <a:rPr lang="en-US" sz="3600" dirty="0" err="1" smtClean="0"/>
              <a:t>Ensuite</a:t>
            </a:r>
            <a:r>
              <a:rPr lang="en-US" sz="3600" dirty="0" smtClean="0"/>
              <a:t>, j’ / nous….</a:t>
            </a:r>
          </a:p>
          <a:p>
            <a:r>
              <a:rPr lang="en-US" sz="3600" dirty="0" err="1" smtClean="0"/>
              <a:t>C’était</a:t>
            </a:r>
            <a:r>
              <a:rPr lang="en-US" sz="3600" dirty="0" smtClean="0"/>
              <a:t> super. </a:t>
            </a:r>
            <a:r>
              <a:rPr lang="en-US" sz="3600" dirty="0" err="1" smtClean="0"/>
              <a:t>Génial</a:t>
            </a:r>
            <a:r>
              <a:rPr lang="en-US" sz="3600" dirty="0" smtClean="0"/>
              <a:t>, </a:t>
            </a:r>
            <a:r>
              <a:rPr lang="en-US" sz="3600" dirty="0" err="1" smtClean="0"/>
              <a:t>nul</a:t>
            </a:r>
            <a:r>
              <a:rPr lang="en-US" sz="3600" dirty="0" smtClean="0"/>
              <a:t>, </a:t>
            </a:r>
            <a:r>
              <a:rPr lang="en-US" sz="3600" dirty="0" err="1" smtClean="0"/>
              <a:t>mortel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329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447800"/>
            <a:ext cx="6629400" cy="4800600"/>
          </a:xfrm>
        </p:spPr>
        <p:txBody>
          <a:bodyPr/>
          <a:lstStyle/>
          <a:p>
            <a:pPr marL="82550" indent="0">
              <a:lnSpc>
                <a:spcPct val="120000"/>
              </a:lnSpc>
              <a:buNone/>
            </a:pPr>
            <a:r>
              <a:rPr lang="en-US" sz="3600" b="1" dirty="0" smtClean="0"/>
              <a:t>________________ a </a:t>
            </a:r>
            <a:r>
              <a:rPr lang="en-US" sz="3600" b="1" dirty="0" err="1" smtClean="0"/>
              <a:t>eu</a:t>
            </a:r>
            <a:r>
              <a:rPr lang="en-US" sz="3600" b="1" dirty="0" smtClean="0"/>
              <a:t> la </a:t>
            </a:r>
            <a:r>
              <a:rPr lang="en-US" sz="3600" b="1" dirty="0" err="1" smtClean="0"/>
              <a:t>meilleure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journée</a:t>
            </a:r>
            <a:r>
              <a:rPr lang="en-US" sz="3600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660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Activité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447800"/>
            <a:ext cx="6629400" cy="4800600"/>
          </a:xfrm>
        </p:spPr>
        <p:txBody>
          <a:bodyPr/>
          <a:lstStyle/>
          <a:p>
            <a:pPr marL="82550" indent="0">
              <a:lnSpc>
                <a:spcPct val="120000"/>
              </a:lnSpc>
              <a:buNone/>
            </a:pPr>
            <a:r>
              <a:rPr lang="en-US" sz="3600" b="1" dirty="0" err="1" smtClean="0"/>
              <a:t>Vous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allez</a:t>
            </a:r>
            <a:r>
              <a:rPr lang="en-US" sz="3600" b="1" dirty="0" smtClean="0"/>
              <a:t> devoir </a:t>
            </a:r>
            <a:r>
              <a:rPr lang="en-US" sz="3600" b="1" dirty="0" err="1" smtClean="0"/>
              <a:t>créer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une</a:t>
            </a:r>
            <a:r>
              <a:rPr lang="en-US" sz="3600" b="1" dirty="0" smtClean="0"/>
              <a:t> conversation </a:t>
            </a:r>
            <a:r>
              <a:rPr lang="en-US" sz="3600" b="1" dirty="0" err="1" smtClean="0"/>
              <a:t>basée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sur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ces</a:t>
            </a:r>
            <a:r>
              <a:rPr lang="en-US" sz="3600" b="1" dirty="0" smtClean="0"/>
              <a:t> photos. </a:t>
            </a:r>
          </a:p>
          <a:p>
            <a:pPr marL="82550" indent="0">
              <a:lnSpc>
                <a:spcPct val="120000"/>
              </a:lnSpc>
              <a:buNone/>
            </a:pPr>
            <a:r>
              <a:rPr lang="en-US" sz="3600" b="1" dirty="0" err="1" smtClean="0"/>
              <a:t>Chaque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partenaire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peut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choisir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activités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qu’il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veut</a:t>
            </a:r>
            <a:r>
              <a:rPr lang="en-US" sz="3600" b="1" dirty="0" smtClean="0"/>
              <a:t>.  </a:t>
            </a:r>
          </a:p>
          <a:p>
            <a:pPr marL="82550" indent="0">
              <a:lnSpc>
                <a:spcPct val="120000"/>
              </a:lnSpc>
              <a:buNone/>
            </a:pPr>
            <a:r>
              <a:rPr lang="en-US" sz="3600" b="1" dirty="0" err="1" smtClean="0"/>
              <a:t>Votre</a:t>
            </a:r>
            <a:r>
              <a:rPr lang="en-US" sz="3600" b="1" dirty="0" smtClean="0"/>
              <a:t> conversation </a:t>
            </a:r>
            <a:r>
              <a:rPr lang="en-US" sz="3600" b="1" dirty="0" err="1" smtClean="0"/>
              <a:t>doit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durer</a:t>
            </a:r>
            <a:r>
              <a:rPr lang="en-US" sz="3600" b="1" dirty="0" smtClean="0"/>
              <a:t> un minute. </a:t>
            </a:r>
          </a:p>
        </p:txBody>
      </p:sp>
    </p:spTree>
    <p:extLst>
      <p:ext uri="{BB962C8B-B14F-4D97-AF65-F5344CB8AC3E}">
        <p14:creationId xmlns:p14="http://schemas.microsoft.com/office/powerpoint/2010/main" val="2609608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Activité</a:t>
            </a:r>
            <a:r>
              <a:rPr lang="en-US" dirty="0" smtClean="0"/>
              <a:t> 2 – Tips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543800" cy="5029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3600" dirty="0" smtClean="0"/>
              <a:t>Avoid lists/Use linking words 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Say </a:t>
            </a:r>
            <a:r>
              <a:rPr lang="en-US" sz="3600" b="1" dirty="0" smtClean="0"/>
              <a:t>when</a:t>
            </a:r>
            <a:r>
              <a:rPr lang="en-US" sz="3600" dirty="0" smtClean="0"/>
              <a:t> you did it (jour, </a:t>
            </a:r>
            <a:r>
              <a:rPr lang="en-US" sz="3600" dirty="0" err="1" smtClean="0"/>
              <a:t>heure</a:t>
            </a:r>
            <a:r>
              <a:rPr lang="en-US" sz="3600" smtClean="0"/>
              <a:t>, etc.)</a:t>
            </a:r>
            <a:endParaRPr lang="en-US" sz="3600" dirty="0" smtClean="0"/>
          </a:p>
          <a:p>
            <a:pPr>
              <a:lnSpc>
                <a:spcPct val="120000"/>
              </a:lnSpc>
            </a:pPr>
            <a:r>
              <a:rPr lang="en-US" sz="3600" dirty="0" smtClean="0"/>
              <a:t>Connect sentences with</a:t>
            </a:r>
            <a:r>
              <a:rPr lang="en-US" sz="3600" b="1" dirty="0" smtClean="0"/>
              <a:t> ET </a:t>
            </a:r>
            <a:r>
              <a:rPr lang="en-US" sz="3600" dirty="0" smtClean="0"/>
              <a:t>or </a:t>
            </a:r>
            <a:r>
              <a:rPr lang="en-US" sz="3600" b="1" dirty="0" smtClean="0"/>
              <a:t>MAIS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Try to make longer sentences by using </a:t>
            </a:r>
            <a:r>
              <a:rPr lang="en-US" sz="3600" b="1" dirty="0" smtClean="0"/>
              <a:t>PARCE QUE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Try to integrate </a:t>
            </a:r>
            <a:r>
              <a:rPr lang="en-US" sz="3600" b="1" dirty="0" smtClean="0"/>
              <a:t>adjectives</a:t>
            </a:r>
            <a:r>
              <a:rPr lang="en-US" sz="36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07028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8683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Contexte</a:t>
            </a:r>
            <a:endParaRPr lang="fr-FR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004985"/>
              </p:ext>
            </p:extLst>
          </p:nvPr>
        </p:nvGraphicFramePr>
        <p:xfrm>
          <a:off x="1066800" y="1219200"/>
          <a:ext cx="7239000" cy="5105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9500"/>
                <a:gridCol w="3619500"/>
              </a:tblGrid>
              <a:tr h="2625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479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" name="Picture 2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990600"/>
            <a:ext cx="3632200" cy="2235200"/>
          </a:xfrm>
          <a:prstGeom prst="rect">
            <a:avLst/>
          </a:prstGeom>
        </p:spPr>
      </p:pic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276600"/>
            <a:ext cx="3657600" cy="2463800"/>
          </a:xfrm>
          <a:prstGeom prst="rect">
            <a:avLst/>
          </a:prstGeom>
        </p:spPr>
      </p:pic>
      <p:pic>
        <p:nvPicPr>
          <p:cNvPr id="6" name="Picture 5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990600"/>
            <a:ext cx="3492500" cy="2324100"/>
          </a:xfrm>
          <a:prstGeom prst="rect">
            <a:avLst/>
          </a:prstGeom>
        </p:spPr>
      </p:pic>
      <p:pic>
        <p:nvPicPr>
          <p:cNvPr id="9" name="Picture 8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276600"/>
            <a:ext cx="3505200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8683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Contexte</a:t>
            </a:r>
            <a:endParaRPr lang="fr-FR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84273"/>
              </p:ext>
            </p:extLst>
          </p:nvPr>
        </p:nvGraphicFramePr>
        <p:xfrm>
          <a:off x="1066800" y="1219200"/>
          <a:ext cx="7239000" cy="5105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9500"/>
                <a:gridCol w="3619500"/>
              </a:tblGrid>
              <a:tr h="2625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479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066800"/>
            <a:ext cx="3289300" cy="2463800"/>
          </a:xfrm>
          <a:prstGeom prst="rect">
            <a:avLst/>
          </a:prstGeom>
        </p:spPr>
      </p:pic>
      <p:pic>
        <p:nvPicPr>
          <p:cNvPr id="11" name="Picture 10" descr="imgr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066800"/>
            <a:ext cx="3860800" cy="2438400"/>
          </a:xfrm>
          <a:prstGeom prst="rect">
            <a:avLst/>
          </a:prstGeom>
        </p:spPr>
      </p:pic>
      <p:pic>
        <p:nvPicPr>
          <p:cNvPr id="12" name="Picture 11" descr="imgres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581400"/>
            <a:ext cx="3492500" cy="2324100"/>
          </a:xfrm>
          <a:prstGeom prst="rect">
            <a:avLst/>
          </a:prstGeom>
        </p:spPr>
      </p:pic>
      <p:pic>
        <p:nvPicPr>
          <p:cNvPr id="13" name="Picture 12" descr="imgre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581400"/>
            <a:ext cx="3733800" cy="233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434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1853</TotalTime>
  <Words>264</Words>
  <Application>Microsoft Macintosh PowerPoint</Application>
  <PresentationFormat>On-screen Show (4:3)</PresentationFormat>
  <Paragraphs>50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C’est à toi! 2</vt:lpstr>
      <vt:lpstr>Qui a eu la journée la plus intéressante (++++)  hier? </vt:lpstr>
      <vt:lpstr>Qui a eu la journée la plus intéressante (++++)  hier? </vt:lpstr>
      <vt:lpstr>Changer de rôle</vt:lpstr>
      <vt:lpstr>Conclusion</vt:lpstr>
      <vt:lpstr>Activité 2</vt:lpstr>
      <vt:lpstr>Activité 2 – Tips for success</vt:lpstr>
      <vt:lpstr>Contexte</vt:lpstr>
      <vt:lpstr>Contexte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Viviane Grebert</cp:lastModifiedBy>
  <cp:revision>177</cp:revision>
  <dcterms:created xsi:type="dcterms:W3CDTF">2011-10-22T20:29:26Z</dcterms:created>
  <dcterms:modified xsi:type="dcterms:W3CDTF">2014-12-14T22:01:22Z</dcterms:modified>
</cp:coreProperties>
</file>